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0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2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4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1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6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3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9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4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8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5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7CAE7-D813-464A-A22C-95BE5C817621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EAAF7-E9D4-4723-87E6-F5E8E16EF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6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York Knicks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Conner St. Pierre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503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liked the logo on slide four because it feels like the Knicks are producing a show. Back in the day they were very good. 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124200"/>
            <a:ext cx="2820946" cy="34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978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1946-47 … 1963-64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226" y="1851500"/>
            <a:ext cx="5591374" cy="4473099"/>
          </a:xfrm>
        </p:spPr>
      </p:pic>
    </p:spTree>
    <p:extLst>
      <p:ext uri="{BB962C8B-B14F-4D97-AF65-F5344CB8AC3E}">
        <p14:creationId xmlns:p14="http://schemas.microsoft.com/office/powerpoint/2010/main" val="28160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1964-65 … 1975-76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447800"/>
            <a:ext cx="3719512" cy="4535990"/>
          </a:xfrm>
        </p:spPr>
      </p:pic>
    </p:spTree>
    <p:extLst>
      <p:ext uri="{BB962C8B-B14F-4D97-AF65-F5344CB8AC3E}">
        <p14:creationId xmlns:p14="http://schemas.microsoft.com/office/powerpoint/2010/main" val="437840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1976-77 … 1991-92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1600200"/>
            <a:ext cx="6172200" cy="4525963"/>
          </a:xfrm>
        </p:spPr>
      </p:pic>
    </p:spTree>
    <p:extLst>
      <p:ext uri="{BB962C8B-B14F-4D97-AF65-F5344CB8AC3E}">
        <p14:creationId xmlns:p14="http://schemas.microsoft.com/office/powerpoint/2010/main" val="155549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1992-95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103" y="1600200"/>
            <a:ext cx="6151794" cy="4525963"/>
          </a:xfrm>
        </p:spPr>
      </p:pic>
    </p:spTree>
    <p:extLst>
      <p:ext uri="{BB962C8B-B14F-4D97-AF65-F5344CB8AC3E}">
        <p14:creationId xmlns:p14="http://schemas.microsoft.com/office/powerpoint/2010/main" val="4199965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1995-2011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69403"/>
            <a:ext cx="6699854" cy="5388597"/>
          </a:xfrm>
        </p:spPr>
      </p:pic>
    </p:spTree>
    <p:extLst>
      <p:ext uri="{BB962C8B-B14F-4D97-AF65-F5344CB8AC3E}">
        <p14:creationId xmlns:p14="http://schemas.microsoft.com/office/powerpoint/2010/main" val="21142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 Present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95400"/>
            <a:ext cx="6385857" cy="4887310"/>
          </a:xfrm>
        </p:spPr>
      </p:pic>
    </p:spTree>
    <p:extLst>
      <p:ext uri="{BB962C8B-B14F-4D97-AF65-F5344CB8AC3E}">
        <p14:creationId xmlns:p14="http://schemas.microsoft.com/office/powerpoint/2010/main" val="3934156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09687"/>
            <a:ext cx="2662106" cy="2667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447800"/>
            <a:ext cx="2347913" cy="2390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5" y="4114800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56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only two teams still located in original city. (Knicks, Celtics)    </a:t>
            </a:r>
          </a:p>
          <a:p>
            <a:r>
              <a:rPr lang="en-US" dirty="0" smtClean="0">
                <a:effectLst/>
              </a:rPr>
              <a:t>"Knickerbocker" name comes from the pseudonym used by Washington Irving for his </a:t>
            </a:r>
            <a:r>
              <a:rPr lang="en-US" i="1" dirty="0" smtClean="0">
                <a:effectLst/>
              </a:rPr>
              <a:t>A History of New York</a:t>
            </a:r>
            <a:r>
              <a:rPr lang="en-US" dirty="0" smtClean="0">
                <a:effectLst/>
              </a:rPr>
              <a:t>, which name became applied to the descendants of the original </a:t>
            </a:r>
            <a:r>
              <a:rPr lang="en-US" dirty="0"/>
              <a:t>D</a:t>
            </a:r>
            <a:r>
              <a:rPr lang="en-US" dirty="0" smtClean="0">
                <a:effectLst/>
              </a:rPr>
              <a:t>utch settlers.   </a:t>
            </a:r>
          </a:p>
          <a:p>
            <a:r>
              <a:rPr lang="en-US" dirty="0" smtClean="0"/>
              <a:t>Joined NBA in 1946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206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103</Words>
  <Application>Microsoft Office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New York Knicks</vt:lpstr>
      <vt:lpstr>1946-47 … 1963-64</vt:lpstr>
      <vt:lpstr>1964-65 … 1975-76</vt:lpstr>
      <vt:lpstr>1976-77 … 1991-92</vt:lpstr>
      <vt:lpstr>1992-95</vt:lpstr>
      <vt:lpstr>1995-2011</vt:lpstr>
      <vt:lpstr>2011- Present</vt:lpstr>
      <vt:lpstr>Alternate</vt:lpstr>
      <vt:lpstr>History</vt:lpstr>
      <vt:lpstr>Personal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Knicks</dc:title>
  <dc:creator>student</dc:creator>
  <cp:lastModifiedBy>student</cp:lastModifiedBy>
  <cp:revision>4</cp:revision>
  <dcterms:created xsi:type="dcterms:W3CDTF">2011-10-20T12:24:35Z</dcterms:created>
  <dcterms:modified xsi:type="dcterms:W3CDTF">2011-10-20T13:09:40Z</dcterms:modified>
</cp:coreProperties>
</file>